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429" r:id="rId5"/>
    <p:sldId id="432" r:id="rId6"/>
    <p:sldId id="431" r:id="rId7"/>
    <p:sldId id="430" r:id="rId8"/>
    <p:sldId id="428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0025"/>
    <a:srgbClr val="E9012C"/>
    <a:srgbClr val="F6B3D4"/>
    <a:srgbClr val="028880"/>
    <a:srgbClr val="DD0039"/>
    <a:srgbClr val="251720"/>
    <a:srgbClr val="F61A53"/>
    <a:srgbClr val="068998"/>
    <a:srgbClr val="BFBFBF"/>
    <a:srgbClr val="C1E6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ADCC87-2A58-40B3-B297-2A76B2502C56}" v="3" dt="2020-02-04T14:26:58.2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2047" autoAdjust="0"/>
  </p:normalViewPr>
  <p:slideViewPr>
    <p:cSldViewPr snapToGrid="0">
      <p:cViewPr varScale="1">
        <p:scale>
          <a:sx n="55" d="100"/>
          <a:sy n="55" d="100"/>
        </p:scale>
        <p:origin x="109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6BED8-B7B2-4477-971B-71F7C2F91C91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A4218-C6E7-4023-90DC-447ADF36CF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800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1087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3435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4899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558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47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11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175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416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593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615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D0DF-6525-4DBA-86C1-2BE34BA5B55D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189884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061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Maatschappelijke ontwikkelingen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/>
          <a:p>
            <a:r>
              <a:rPr lang="nl-NL" sz="2400" dirty="0"/>
              <a:t>IBS De community verbonden</a:t>
            </a:r>
          </a:p>
          <a:p>
            <a:r>
              <a:rPr lang="nl-NL" sz="2400" dirty="0"/>
              <a:t>Analyse van de belangrijkste bewegingen in het sociaal domein</a:t>
            </a:r>
          </a:p>
        </p:txBody>
      </p:sp>
    </p:spTree>
    <p:extLst>
      <p:ext uri="{BB962C8B-B14F-4D97-AF65-F5344CB8AC3E}">
        <p14:creationId xmlns:p14="http://schemas.microsoft.com/office/powerpoint/2010/main" val="257376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95410E-1DC5-444A-A6E4-868AEB1B8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Beoordeling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E7CADD3E-229B-435F-B165-2B5190BF62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2421" y="4355577"/>
            <a:ext cx="8847137" cy="3179439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9FF734B4-AC97-4926-8CE5-608AFD6E08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8326" y="0"/>
            <a:ext cx="9505950" cy="444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320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Overzicht trends en ontwikkelingen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Demografie</a:t>
            </a:r>
          </a:p>
          <a:p>
            <a:r>
              <a:rPr lang="nl-NL" dirty="0"/>
              <a:t>Economie</a:t>
            </a:r>
          </a:p>
          <a:p>
            <a:r>
              <a:rPr lang="nl-NL" dirty="0"/>
              <a:t>Sociaal maatschappelijk</a:t>
            </a:r>
          </a:p>
          <a:p>
            <a:r>
              <a:rPr lang="nl-NL" dirty="0"/>
              <a:t>Politiek</a:t>
            </a:r>
          </a:p>
          <a:p>
            <a:r>
              <a:rPr lang="nl-NL" dirty="0"/>
              <a:t>Technologie en ecologie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5165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l="23613" t="14917" r="22464" b="9375"/>
          <a:stretch/>
        </p:blipFill>
        <p:spPr>
          <a:xfrm>
            <a:off x="3623094" y="94154"/>
            <a:ext cx="8568906" cy="6763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205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Individuele opdracht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Lees</a:t>
            </a:r>
            <a:r>
              <a:rPr lang="nl-NL" dirty="0"/>
              <a:t> alle maatschappelijke ontwikkelingen in het sociale domein (zie het </a:t>
            </a:r>
            <a:r>
              <a:rPr lang="nl-NL" dirty="0" err="1"/>
              <a:t>leerplatform</a:t>
            </a:r>
            <a:r>
              <a:rPr lang="nl-NL" dirty="0"/>
              <a:t> onder bronnen) </a:t>
            </a:r>
          </a:p>
          <a:p>
            <a:r>
              <a:rPr lang="nl-NL" dirty="0"/>
              <a:t>Maak een </a:t>
            </a:r>
            <a:r>
              <a:rPr lang="nl-NL" b="1" dirty="0"/>
              <a:t>individuele</a:t>
            </a:r>
            <a:r>
              <a:rPr lang="nl-NL" dirty="0"/>
              <a:t> </a:t>
            </a:r>
            <a:r>
              <a:rPr lang="nl-NL" b="1" dirty="0"/>
              <a:t>top drie </a:t>
            </a:r>
            <a:r>
              <a:rPr lang="nl-NL" dirty="0"/>
              <a:t>van de meest relevante trends die voor de community uit je groepje van belang zijn. </a:t>
            </a:r>
          </a:p>
          <a:p>
            <a:r>
              <a:rPr lang="nl-NL" dirty="0"/>
              <a:t>Geef voor de drie trends een </a:t>
            </a:r>
            <a:r>
              <a:rPr lang="nl-NL" b="1" dirty="0"/>
              <a:t>inhoudelijke</a:t>
            </a:r>
            <a:r>
              <a:rPr lang="nl-NL" dirty="0"/>
              <a:t> </a:t>
            </a:r>
            <a:r>
              <a:rPr lang="nl-NL" b="1" dirty="0"/>
              <a:t>argumentatie</a:t>
            </a:r>
            <a:r>
              <a:rPr lang="nl-NL" dirty="0"/>
              <a:t> waarom deze relevant zijn voor je community</a:t>
            </a:r>
          </a:p>
          <a:p>
            <a:r>
              <a:rPr lang="nl-NL" dirty="0"/>
              <a:t>Verwerk deze trends in het geheel en maak deze gereed voor opname in je portfolio!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8351669"/>
      </p:ext>
    </p:extLst>
  </p:cSld>
  <p:clrMapOvr>
    <a:masterClrMapping/>
  </p:clrMapOvr>
</p:sld>
</file>

<file path=ppt/theme/theme1.xml><?xml version="1.0" encoding="utf-8"?>
<a:theme xmlns:a="http://schemas.openxmlformats.org/drawingml/2006/main" name="Helicon 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licon thema" id="{ACB87FCE-9474-4D1A-91B1-4808E599A9AC}" vid="{0E457EA9-F56E-4451-8CA0-082C072EE7D7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B06187-351C-48A9-B1E8-02C25CDDBB64}">
  <ds:schemaRefs>
    <ds:schemaRef ds:uri="http://schemas.microsoft.com/office/2006/documentManagement/types"/>
    <ds:schemaRef ds:uri="34354c1b-6b8c-435b-ad50-990538c19557"/>
    <ds:schemaRef ds:uri="http://purl.org/dc/dcmitype/"/>
    <ds:schemaRef ds:uri="http://www.w3.org/XML/1998/namespace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47a28104-336f-447d-946e-e305ac2bcd47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F4CFE17-7F02-49A3-BA32-FDDAC0F5D8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2E3619-9219-4222-A3D5-98823E8BD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12496</TotalTime>
  <Words>97</Words>
  <Application>Microsoft Office PowerPoint</Application>
  <PresentationFormat>Breedbeeld</PresentationFormat>
  <Paragraphs>15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Helicon thema</vt:lpstr>
      <vt:lpstr>Maatschappelijke ontwikkelingen </vt:lpstr>
      <vt:lpstr>Beoordeling</vt:lpstr>
      <vt:lpstr>Overzicht trends en ontwikkelingen</vt:lpstr>
      <vt:lpstr>PowerPoint-presentatie</vt:lpstr>
      <vt:lpstr>Individuele opdracht 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Stad&amp;Wijk</dc:title>
  <dc:creator>Jitse Noordermeer</dc:creator>
  <cp:keywords>Water en energie</cp:keywords>
  <cp:lastModifiedBy>Walther Hensen</cp:lastModifiedBy>
  <cp:revision>241</cp:revision>
  <dcterms:created xsi:type="dcterms:W3CDTF">2015-07-30T08:19:14Z</dcterms:created>
  <dcterms:modified xsi:type="dcterms:W3CDTF">2020-02-04T14:35:09Z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